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348" r:id="rId2"/>
    <p:sldId id="357" r:id="rId3"/>
    <p:sldId id="362" r:id="rId4"/>
    <p:sldId id="363" r:id="rId5"/>
    <p:sldId id="364" r:id="rId6"/>
    <p:sldId id="384" r:id="rId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55A"/>
    <a:srgbClr val="FFFFFF"/>
    <a:srgbClr val="F0F5D0"/>
    <a:srgbClr val="535C13"/>
    <a:srgbClr val="418AB3"/>
    <a:srgbClr val="2C145C"/>
    <a:srgbClr val="A20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8F38C-6B3D-4A4C-9770-BA14FAF159D6}" v="151" dt="2022-10-27T15:53:15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CFCBDB-CE23-4A46-8A7E-6C2C614BBF12}" type="datetime1">
              <a:rPr lang="de-DE" smtClean="0"/>
              <a:t>27.10.2022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D7D5C99-9F83-458D-90B6-E6ED176E74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D433C-8C94-4438-9FB2-5160324843B4}" type="datetime1">
              <a:rPr lang="de-DE" smtClean="0"/>
              <a:pPr/>
              <a:t>27.10.2022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9B8ACA-7904-40BD-B38E-FD81EA5319F6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69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99B8ACA-7904-40BD-B38E-FD81EA5319F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66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99B8ACA-7904-40BD-B38E-FD81EA5319F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9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zeptbuch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161" y="253423"/>
            <a:ext cx="11477512" cy="1476039"/>
          </a:xfrm>
        </p:spPr>
        <p:txBody>
          <a:bodyPr rtlCol="0"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24499" y="1746836"/>
            <a:ext cx="9308752" cy="638022"/>
          </a:xfrm>
        </p:spPr>
        <p:txBody>
          <a:bodyPr rtlCol="0"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1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7" name="Textplatzhalt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9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/>
              <a:t>Bild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zeptbuch – Abschnittsüberschrift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1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7" name="Textplatzhalt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9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zeptbuch – Abschnittsüberschrif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zeptbuch – Abschnittsüberschrift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1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7" name="Textplatzhalt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9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zeptbuch – Abschnittsüberschrift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1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7" name="Textplatzhalt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9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twirken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 descr="Zusammenstellung von Speisenbildern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/>
            </a:p>
          </p:txBody>
        </p:sp>
      </p:grp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688921"/>
            <a:ext cx="5537368" cy="1325563"/>
          </a:xfrm>
        </p:spPr>
        <p:txBody>
          <a:bodyPr rtlCol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40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1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24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7" name="Textplatzhalt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Nährwertangaben hinzufügen</a:t>
            </a:r>
          </a:p>
        </p:txBody>
      </p:sp>
      <p:sp>
        <p:nvSpPr>
          <p:cNvPr id="37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8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39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4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53" name="Textplatzhalt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sz="1800" kern="1200" noProof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zeptbuch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/>
              <a:t>Bild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Nährwertangaben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zeptbuch – Abschnittsüberschrif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zeptbuch – Re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 descr="Leerer Platzhalter zum Hinzufügen eines Bilds. Klicken Sie auf den Platzhalter, und wählen Sie das hinzuzufügende Bild aus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hinzufügen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durch Klicken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337A45D-1E15-438C-9090-998E3A40A1C9}" type="datetime1">
              <a:rPr lang="de-DE" noProof="0" smtClean="0"/>
              <a:t>27.10.2022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45CA84A-544F-4B6B-BC9A-925394EE73B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>
                <a:solidFill>
                  <a:srgbClr val="20455A"/>
                </a:solidFill>
              </a:rPr>
              <a:t>Cooking</a:t>
            </a:r>
            <a:r>
              <a:rPr lang="de-DE"/>
              <a:t> Website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/>
              <a:t>Team Captain Cook</a:t>
            </a:r>
          </a:p>
        </p:txBody>
      </p:sp>
      <p:pic>
        <p:nvPicPr>
          <p:cNvPr id="8" name="Bildplatzhalter 7" descr="Rezeptzutaten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784" y="123709"/>
            <a:ext cx="6050280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4800">
                <a:solidFill>
                  <a:schemeClr val="tx1"/>
                </a:solidFill>
              </a:rPr>
              <a:t>Business Value &amp; Actors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FA6E06-1BCA-5D75-8B34-4279DB2253E8}"/>
              </a:ext>
            </a:extLst>
          </p:cNvPr>
          <p:cNvSpPr txBox="1"/>
          <p:nvPr/>
        </p:nvSpPr>
        <p:spPr>
          <a:xfrm>
            <a:off x="3717784" y="1467089"/>
            <a:ext cx="461506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800">
                <a:latin typeface="+mj-lt"/>
              </a:rPr>
              <a:t>Business Value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C36A2B4-4193-82F5-24CF-C3655A5AEF71}"/>
              </a:ext>
            </a:extLst>
          </p:cNvPr>
          <p:cNvSpPr txBox="1"/>
          <p:nvPr/>
        </p:nvSpPr>
        <p:spPr>
          <a:xfrm>
            <a:off x="8626149" y="1431647"/>
            <a:ext cx="35658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800">
                <a:latin typeface="+mj-lt"/>
              </a:rPr>
              <a:t>Actors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EC2B9C-6217-91DB-D7EF-93178BA29844}"/>
              </a:ext>
            </a:extLst>
          </p:cNvPr>
          <p:cNvSpPr txBox="1"/>
          <p:nvPr/>
        </p:nvSpPr>
        <p:spPr>
          <a:xfrm>
            <a:off x="3695437" y="2087697"/>
            <a:ext cx="4615062" cy="12003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2400" b="0" i="0" u="none" strike="noStrike" noProof="0">
                <a:latin typeface="Franklin Gothic Book"/>
              </a:rPr>
              <a:t>Effiziente Verwertung der vorhandenen Lebensmittel</a:t>
            </a:r>
          </a:p>
          <a:p>
            <a:pPr marL="285750" marR="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2400" b="0" i="0" u="none" strike="noStrike" noProof="0">
                <a:latin typeface="Franklin Gothic Book"/>
              </a:rPr>
              <a:t>Zeit einsparend</a:t>
            </a:r>
            <a:endParaRPr lang="de-DE" sz="24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04CE712-95B9-0EF5-09C1-556B3B01B207}"/>
              </a:ext>
            </a:extLst>
          </p:cNvPr>
          <p:cNvSpPr txBox="1"/>
          <p:nvPr/>
        </p:nvSpPr>
        <p:spPr>
          <a:xfrm>
            <a:off x="8626149" y="2088511"/>
            <a:ext cx="3565851" cy="267765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Benutzer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Benutzername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Zugriff auf UI 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Admin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DB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API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anklin Gothic Book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anklin Gothic Book"/>
                <a:ea typeface="+mn-ea"/>
                <a:cs typeface="+mn-cs"/>
              </a:rPr>
              <a:t>Greift auf DB zu </a:t>
            </a:r>
            <a:endParaRPr lang="de-DE" sz="2400"/>
          </a:p>
        </p:txBody>
      </p:sp>
      <p:pic>
        <p:nvPicPr>
          <p:cNvPr id="13" name="Bildplatzhalter 7" descr="Ei und Avocado">
            <a:extLst>
              <a:ext uri="{FF2B5EF4-FFF2-40B4-BE49-F238E27FC236}">
                <a16:creationId xmlns:a16="http://schemas.microsoft.com/office/drawing/2014/main" id="{4F272D2B-625C-C5B7-4042-35FF2798D4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5" r="27892"/>
          <a:stretch/>
        </p:blipFill>
        <p:spPr>
          <a:xfrm>
            <a:off x="0" y="0"/>
            <a:ext cx="3379788" cy="6858000"/>
          </a:xfrm>
        </p:spPr>
      </p:pic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Gewürze">
            <a:extLst>
              <a:ext uri="{FF2B5EF4-FFF2-40B4-BE49-F238E27FC236}">
                <a16:creationId xmlns:a16="http://schemas.microsoft.com/office/drawing/2014/main" id="{C5630205-5CD4-4FBB-9F5A-0CAB4BB89B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6" r="444" b="-72"/>
          <a:stretch/>
        </p:blipFill>
        <p:spPr>
          <a:xfrm>
            <a:off x="0" y="0"/>
            <a:ext cx="364721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783" y="85919"/>
            <a:ext cx="6459317" cy="1325563"/>
          </a:xfrm>
        </p:spPr>
        <p:txBody>
          <a:bodyPr rtlCol="0"/>
          <a:lstStyle/>
          <a:p>
            <a:pPr rtl="0"/>
            <a:r>
              <a:rPr lang="de-DE">
                <a:solidFill>
                  <a:schemeClr val="tx1"/>
                </a:solidFill>
              </a:rPr>
              <a:t>Architektur: Übersicht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554820-F208-60AE-D047-5DD72F5C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86" y="1248532"/>
            <a:ext cx="6205313" cy="53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CD72F-E63C-4B94-A332-EFBC3041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925" y="88567"/>
            <a:ext cx="7802660" cy="1325563"/>
          </a:xfrm>
        </p:spPr>
        <p:txBody>
          <a:bodyPr rtlCol="0">
            <a:noAutofit/>
          </a:bodyPr>
          <a:lstStyle/>
          <a:p>
            <a:pPr rtl="0"/>
            <a:r>
              <a:rPr lang="de-DE">
                <a:solidFill>
                  <a:schemeClr val="tx1"/>
                </a:solidFill>
              </a:rPr>
              <a:t>Architektur: Entscheidungen</a:t>
            </a:r>
          </a:p>
        </p:txBody>
      </p:sp>
      <p:pic>
        <p:nvPicPr>
          <p:cNvPr id="6" name="Bildplatzhalter 5" descr="Pfannkuchen">
            <a:extLst>
              <a:ext uri="{FF2B5EF4-FFF2-40B4-BE49-F238E27FC236}">
                <a16:creationId xmlns:a16="http://schemas.microsoft.com/office/drawing/2014/main" id="{6A6716BE-5070-4958-9045-FD58BC26AA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1" r="23779" b="-2711"/>
          <a:stretch/>
        </p:blipFill>
        <p:spPr>
          <a:xfrm>
            <a:off x="0" y="0"/>
            <a:ext cx="3645016" cy="7043865"/>
          </a:xfrm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0A72FB9E-DCD2-956C-5402-79D8738F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01" y="2706393"/>
            <a:ext cx="1830573" cy="1567425"/>
          </a:xfrm>
          <a:prstGeom prst="rect">
            <a:avLst/>
          </a:prstGeom>
        </p:spPr>
      </p:pic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40560549-93B6-806C-9A32-CA71C4A6C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005" y="1508180"/>
            <a:ext cx="2743200" cy="13716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741E0DB4-B980-56B9-8346-C943FA01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900" y="3490106"/>
            <a:ext cx="1126609" cy="1397739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28FCF723-756B-519E-8C78-13D7425C2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010" y="4581735"/>
            <a:ext cx="2743200" cy="18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043E-7182-49E1-96F0-3B90C33F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697" y="115804"/>
            <a:ext cx="7802004" cy="1325563"/>
          </a:xfrm>
        </p:spPr>
        <p:txBody>
          <a:bodyPr rtlCol="0">
            <a:normAutofit/>
          </a:bodyPr>
          <a:lstStyle/>
          <a:p>
            <a:pPr rtl="0"/>
            <a:r>
              <a:rPr lang="de-DE" sz="4800">
                <a:solidFill>
                  <a:schemeClr val="tx1"/>
                </a:solidFill>
              </a:rPr>
              <a:t>Funktionale Anforderungen</a:t>
            </a:r>
          </a:p>
        </p:txBody>
      </p:sp>
      <p:pic>
        <p:nvPicPr>
          <p:cNvPr id="6" name="Bildplatzhalter 5" descr="Nachos">
            <a:extLst>
              <a:ext uri="{FF2B5EF4-FFF2-40B4-BE49-F238E27FC236}">
                <a16:creationId xmlns:a16="http://schemas.microsoft.com/office/drawing/2014/main" id="{B1036C60-189D-432C-AB40-1729E624C5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r="28783"/>
          <a:stretch/>
        </p:blipFill>
        <p:spPr>
          <a:xfrm>
            <a:off x="-1" y="0"/>
            <a:ext cx="3534311" cy="6858014"/>
          </a:xfrm>
        </p:spPr>
      </p:pic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BB404815-0C80-8AAF-11C0-35950221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87335"/>
              </p:ext>
            </p:extLst>
          </p:nvPr>
        </p:nvGraphicFramePr>
        <p:xfrm>
          <a:off x="3913889" y="2087303"/>
          <a:ext cx="7923620" cy="311699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884581">
                  <a:extLst>
                    <a:ext uri="{9D8B030D-6E8A-4147-A177-3AD203B41FA5}">
                      <a16:colId xmlns:a16="http://schemas.microsoft.com/office/drawing/2014/main" val="1590282629"/>
                    </a:ext>
                  </a:extLst>
                </a:gridCol>
                <a:gridCol w="7039039">
                  <a:extLst>
                    <a:ext uri="{9D8B030D-6E8A-4147-A177-3AD203B41FA5}">
                      <a16:colId xmlns:a16="http://schemas.microsoft.com/office/drawing/2014/main" val="1890602400"/>
                    </a:ext>
                  </a:extLst>
                </a:gridCol>
              </a:tblGrid>
              <a:tr h="714262">
                <a:tc>
                  <a:txBody>
                    <a:bodyPr/>
                    <a:lstStyle/>
                    <a:p>
                      <a:r>
                        <a:rPr lang="de-DE" sz="1800" dirty="0"/>
                        <a:t>UC01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u="none" strike="noStrike" noProof="0" dirty="0"/>
                        <a:t>Die Anwendung muss es Benutzern ermöglichen, Rezepte abzufragen.</a:t>
                      </a:r>
                      <a:endParaRPr lang="de-DE" sz="1800" b="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08572"/>
                  </a:ext>
                </a:extLst>
              </a:tr>
              <a:tr h="840255">
                <a:tc>
                  <a:txBody>
                    <a:bodyPr/>
                    <a:lstStyle/>
                    <a:p>
                      <a:r>
                        <a:rPr lang="de-DE" sz="1800" dirty="0"/>
                        <a:t>UC02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u="none" strike="noStrike" noProof="0"/>
                        <a:t>Die Anwendung muss es Benutzern ermöglichen, Bewertungen für Rezepte hinzuzufügen.</a:t>
                      </a:r>
                      <a:endParaRPr lang="de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12456"/>
                  </a:ext>
                </a:extLst>
              </a:tr>
              <a:tr h="813448">
                <a:tc>
                  <a:txBody>
                    <a:bodyPr/>
                    <a:lstStyle/>
                    <a:p>
                      <a:r>
                        <a:rPr lang="de-DE" sz="1800" dirty="0"/>
                        <a:t>UC03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u="none" strike="noStrike" noProof="0" dirty="0"/>
                        <a:t>Die Anwendung muss es Benutzern ermöglichen, eine Einkaufsliste zu benutzen/bearbeiten.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559101"/>
                  </a:ext>
                </a:extLst>
              </a:tr>
              <a:tr h="749031">
                <a:tc>
                  <a:txBody>
                    <a:bodyPr/>
                    <a:lstStyle/>
                    <a:p>
                      <a:r>
                        <a:rPr lang="de-DE" sz="1800" dirty="0"/>
                        <a:t>UC04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u="none" strike="noStrike" noProof="0" dirty="0"/>
                        <a:t>Die Anwendung muss es Benutzern ermöglichen, sich an- und abzumelden.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74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Vielen Dank</a:t>
            </a:r>
          </a:p>
        </p:txBody>
      </p:sp>
      <p:pic>
        <p:nvPicPr>
          <p:cNvPr id="10" name="Bildplatzhalter 9" descr="Zutaten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926"/>
            <a:ext cx="5984081" cy="2284072"/>
          </a:xfrm>
        </p:spPr>
      </p:pic>
      <p:pic>
        <p:nvPicPr>
          <p:cNvPr id="22" name="Bildplatzhalter 21" descr="Stapel armer Ritter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74381"/>
            <a:ext cx="1984606" cy="2283619"/>
          </a:xfrm>
        </p:spPr>
      </p:pic>
      <p:pic>
        <p:nvPicPr>
          <p:cNvPr id="20" name="Bildplatzhalter 19" descr="Gewürze mit Löffel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0030" y="4574381"/>
            <a:ext cx="1924051" cy="2278621"/>
          </a:xfrm>
        </p:spPr>
      </p:pic>
      <p:pic>
        <p:nvPicPr>
          <p:cNvPr id="18" name="Bildplatzhalter 17" descr="Kürbissuppe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4081" y="2276181"/>
            <a:ext cx="1908445" cy="2298200"/>
          </a:xfrm>
        </p:spPr>
      </p:pic>
      <p:pic>
        <p:nvPicPr>
          <p:cNvPr id="12" name="Bildplatzhalter 11" descr="Ei und Avocad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93081" y="-11073"/>
            <a:ext cx="1927654" cy="2292365"/>
          </a:xfrm>
        </p:spPr>
      </p:pic>
      <p:pic>
        <p:nvPicPr>
          <p:cNvPr id="16" name="Bildplatzhalter 15" descr="Pfannkuchenstapel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08132" y="4574381"/>
            <a:ext cx="1928762" cy="2263558"/>
          </a:xfrm>
        </p:spPr>
      </p:pic>
      <p:pic>
        <p:nvPicPr>
          <p:cNvPr id="14" name="Bildplatzhalter 13" descr="Nachos und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20180" y="2277145"/>
            <a:ext cx="2365353" cy="2290436"/>
          </a:xfrm>
        </p:spPr>
      </p:pic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theme/theme1.xml><?xml version="1.0" encoding="utf-8"?>
<a:theme xmlns:a="http://schemas.openxmlformats.org/drawingml/2006/main" name="1_Rezeptbuch – Folien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330708_TF89533498_Win32" id="{093FA713-9D95-4AD7-B1C4-083B0E821653}" vid="{976DEBB3-4718-40BE-A67B-BB8343154AD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Rezeptbuch</Template>
  <TotalTime>0</TotalTime>
  <Words>99</Words>
  <Application>Microsoft Office PowerPoint</Application>
  <PresentationFormat>Breitbild</PresentationFormat>
  <Paragraphs>32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Symbol</vt:lpstr>
      <vt:lpstr>1_Rezeptbuch – Folienmaster</vt:lpstr>
      <vt:lpstr>Cooking Website</vt:lpstr>
      <vt:lpstr>Business Value &amp; Actors</vt:lpstr>
      <vt:lpstr>Architektur: Übersicht</vt:lpstr>
      <vt:lpstr>Architektur: Entscheidungen</vt:lpstr>
      <vt:lpstr>Funktionale Anforderungen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Cooking Website</dc:title>
  <dc:creator>Gurleen Kaur Saini</dc:creator>
  <cp:lastModifiedBy>Gurleen Kaur Saini</cp:lastModifiedBy>
  <cp:revision>1</cp:revision>
  <dcterms:created xsi:type="dcterms:W3CDTF">2022-10-23T14:36:57Z</dcterms:created>
  <dcterms:modified xsi:type="dcterms:W3CDTF">2022-10-27T17:00:47Z</dcterms:modified>
</cp:coreProperties>
</file>